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38" r:id="rId76"/>
    <p:sldId id="344" r:id="rId77"/>
    <p:sldId id="345" r:id="rId78"/>
    <p:sldId id="346" r:id="rId79"/>
    <p:sldId id="339" r:id="rId80"/>
    <p:sldId id="347" r:id="rId81"/>
    <p:sldId id="348" r:id="rId82"/>
    <p:sldId id="349" r:id="rId83"/>
    <p:sldId id="350" r:id="rId84"/>
    <p:sldId id="351" r:id="rId85"/>
    <p:sldId id="355" r:id="rId86"/>
    <p:sldId id="356" r:id="rId87"/>
    <p:sldId id="353" r:id="rId88"/>
    <p:sldId id="354" r:id="rId89"/>
    <p:sldId id="352" r:id="rId90"/>
  </p:sldIdLst>
  <p:sldSz cx="9144000" cy="6858000" type="screen4x3"/>
  <p:notesSz cx="7099300" cy="10234613"/>
  <p:custDataLst>
    <p:tags r:id="rId9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/>
              <a:t>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8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4725</Words>
  <Application>Microsoft Office PowerPoint</Application>
  <PresentationFormat>Presentación en pantalla (4:3)</PresentationFormat>
  <Paragraphs>743</Paragraphs>
  <Slides>89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0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Configuración.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323</cp:revision>
  <cp:lastPrinted>2017-10-16T15:07:12Z</cp:lastPrinted>
  <dcterms:created xsi:type="dcterms:W3CDTF">2014-04-01T16:35:38Z</dcterms:created>
  <dcterms:modified xsi:type="dcterms:W3CDTF">2017-10-18T09:09:11Z</dcterms:modified>
</cp:coreProperties>
</file>